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540" r:id="rId3"/>
    <p:sldId id="541" r:id="rId4"/>
    <p:sldId id="1810" r:id="rId5"/>
    <p:sldId id="1811" r:id="rId6"/>
    <p:sldId id="1215" r:id="rId7"/>
    <p:sldId id="2215" r:id="rId8"/>
    <p:sldId id="1871" r:id="rId9"/>
    <p:sldId id="2280" r:id="rId10"/>
    <p:sldId id="1872" r:id="rId11"/>
    <p:sldId id="1873" r:id="rId12"/>
    <p:sldId id="1874" r:id="rId13"/>
    <p:sldId id="1875" r:id="rId14"/>
    <p:sldId id="1876" r:id="rId15"/>
    <p:sldId id="1877" r:id="rId16"/>
    <p:sldId id="1929" r:id="rId17"/>
    <p:sldId id="1980" r:id="rId19"/>
    <p:sldId id="1981" r:id="rId20"/>
    <p:sldId id="1982" r:id="rId21"/>
    <p:sldId id="1983" r:id="rId22"/>
    <p:sldId id="1985" r:id="rId23"/>
    <p:sldId id="1986" r:id="rId24"/>
    <p:sldId id="1987" r:id="rId25"/>
    <p:sldId id="2344" r:id="rId26"/>
    <p:sldId id="1989" r:id="rId27"/>
    <p:sldId id="1984" r:id="rId28"/>
    <p:sldId id="1990" r:id="rId29"/>
    <p:sldId id="1991" r:id="rId30"/>
    <p:sldId id="1992" r:id="rId31"/>
    <p:sldId id="1994" r:id="rId32"/>
    <p:sldId id="2345" r:id="rId33"/>
    <p:sldId id="1293" r:id="rId34"/>
    <p:sldId id="1996" r:id="rId35"/>
    <p:sldId id="1997" r:id="rId36"/>
    <p:sldId id="1998" r:id="rId37"/>
    <p:sldId id="1999" r:id="rId38"/>
    <p:sldId id="2000" r:id="rId39"/>
    <p:sldId id="2001" r:id="rId40"/>
    <p:sldId id="2049" r:id="rId41"/>
    <p:sldId id="2346" r:id="rId42"/>
    <p:sldId id="2398" r:id="rId43"/>
    <p:sldId id="2351" r:id="rId44"/>
    <p:sldId id="2352" r:id="rId45"/>
    <p:sldId id="2353" r:id="rId46"/>
    <p:sldId id="2354" r:id="rId47"/>
    <p:sldId id="2355" r:id="rId48"/>
    <p:sldId id="2356" r:id="rId49"/>
    <p:sldId id="2357" r:id="rId50"/>
    <p:sldId id="2358" r:id="rId51"/>
    <p:sldId id="2360" r:id="rId52"/>
    <p:sldId id="2362" r:id="rId53"/>
    <p:sldId id="2363" r:id="rId54"/>
    <p:sldId id="2146" r:id="rId55"/>
    <p:sldId id="2364" r:id="rId56"/>
    <p:sldId id="2365" r:id="rId57"/>
    <p:sldId id="2366" r:id="rId58"/>
    <p:sldId id="2367" r:id="rId59"/>
    <p:sldId id="2158" r:id="rId60"/>
    <p:sldId id="2372" r:id="rId61"/>
    <p:sldId id="2373" r:id="rId62"/>
    <p:sldId id="2374" r:id="rId63"/>
    <p:sldId id="2375" r:id="rId64"/>
    <p:sldId id="2159" r:id="rId65"/>
    <p:sldId id="2160" r:id="rId66"/>
    <p:sldId id="2161" r:id="rId67"/>
    <p:sldId id="2162" r:id="rId68"/>
    <p:sldId id="2163" r:id="rId69"/>
    <p:sldId id="2144" r:id="rId70"/>
    <p:sldId id="2203" r:id="rId71"/>
    <p:sldId id="2204" r:id="rId72"/>
    <p:sldId id="2205" r:id="rId73"/>
    <p:sldId id="2206" r:id="rId74"/>
    <p:sldId id="2377" r:id="rId75"/>
    <p:sldId id="2379" r:id="rId76"/>
    <p:sldId id="472" r:id="rId77"/>
  </p:sldIdLst>
  <p:sldSz cx="12192000" cy="6858000"/>
  <p:notesSz cx="6858000" cy="9144000"/>
  <p:custDataLst>
    <p:tags r:id="rId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3" d="100"/>
          <a:sy n="83" d="100"/>
        </p:scale>
        <p:origin x="72" y="159"/>
      </p:cViewPr>
      <p:guideLst>
        <p:guide orient="horz" pos="2315"/>
        <p:guide pos="353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2" Type="http://schemas.openxmlformats.org/officeDocument/2006/relationships/tags" Target="tags/tag446.xml"/><Relationship Id="rId81" Type="http://schemas.openxmlformats.org/officeDocument/2006/relationships/commentAuthors" Target="commentAuthors.xml"/><Relationship Id="rId80" Type="http://schemas.openxmlformats.org/officeDocument/2006/relationships/tableStyles" Target="tableStyles.xml"/><Relationship Id="rId8" Type="http://schemas.openxmlformats.org/officeDocument/2006/relationships/slide" Target="slides/slide6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0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1.xml"/><Relationship Id="rId2" Type="http://schemas.openxmlformats.org/officeDocument/2006/relationships/image" Target="../media/image31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3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4.xml"/><Relationship Id="rId2" Type="http://schemas.openxmlformats.org/officeDocument/2006/relationships/image" Target="../media/image4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5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6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7.xml"/><Relationship Id="rId2" Type="http://schemas.openxmlformats.org/officeDocument/2006/relationships/image" Target="../media/image4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9.xml"/><Relationship Id="rId5" Type="http://schemas.openxmlformats.org/officeDocument/2006/relationships/image" Target="../media/image4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tags" Target="../tags/tag1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286.xml"/><Relationship Id="rId98" Type="http://schemas.openxmlformats.org/officeDocument/2006/relationships/tags" Target="../tags/tag285.xml"/><Relationship Id="rId97" Type="http://schemas.openxmlformats.org/officeDocument/2006/relationships/tags" Target="../tags/tag284.xml"/><Relationship Id="rId96" Type="http://schemas.openxmlformats.org/officeDocument/2006/relationships/tags" Target="../tags/tag283.xml"/><Relationship Id="rId95" Type="http://schemas.openxmlformats.org/officeDocument/2006/relationships/tags" Target="../tags/tag282.xml"/><Relationship Id="rId94" Type="http://schemas.openxmlformats.org/officeDocument/2006/relationships/tags" Target="../tags/tag281.xml"/><Relationship Id="rId93" Type="http://schemas.openxmlformats.org/officeDocument/2006/relationships/tags" Target="../tags/tag280.xml"/><Relationship Id="rId92" Type="http://schemas.openxmlformats.org/officeDocument/2006/relationships/tags" Target="../tags/tag279.xml"/><Relationship Id="rId91" Type="http://schemas.openxmlformats.org/officeDocument/2006/relationships/tags" Target="../tags/tag278.xml"/><Relationship Id="rId90" Type="http://schemas.openxmlformats.org/officeDocument/2006/relationships/tags" Target="../tags/tag277.xml"/><Relationship Id="rId9" Type="http://schemas.openxmlformats.org/officeDocument/2006/relationships/tags" Target="../tags/tag196.xml"/><Relationship Id="rId89" Type="http://schemas.openxmlformats.org/officeDocument/2006/relationships/tags" Target="../tags/tag276.xml"/><Relationship Id="rId88" Type="http://schemas.openxmlformats.org/officeDocument/2006/relationships/tags" Target="../tags/tag275.xml"/><Relationship Id="rId87" Type="http://schemas.openxmlformats.org/officeDocument/2006/relationships/tags" Target="../tags/tag274.xml"/><Relationship Id="rId86" Type="http://schemas.openxmlformats.org/officeDocument/2006/relationships/tags" Target="../tags/tag273.xml"/><Relationship Id="rId85" Type="http://schemas.openxmlformats.org/officeDocument/2006/relationships/tags" Target="../tags/tag272.xml"/><Relationship Id="rId84" Type="http://schemas.openxmlformats.org/officeDocument/2006/relationships/tags" Target="../tags/tag271.xml"/><Relationship Id="rId83" Type="http://schemas.openxmlformats.org/officeDocument/2006/relationships/tags" Target="../tags/tag270.xml"/><Relationship Id="rId82" Type="http://schemas.openxmlformats.org/officeDocument/2006/relationships/tags" Target="../tags/tag269.xml"/><Relationship Id="rId81" Type="http://schemas.openxmlformats.org/officeDocument/2006/relationships/tags" Target="../tags/tag268.xml"/><Relationship Id="rId80" Type="http://schemas.openxmlformats.org/officeDocument/2006/relationships/tags" Target="../tags/tag267.xml"/><Relationship Id="rId8" Type="http://schemas.openxmlformats.org/officeDocument/2006/relationships/tags" Target="../tags/tag195.xml"/><Relationship Id="rId79" Type="http://schemas.openxmlformats.org/officeDocument/2006/relationships/tags" Target="../tags/tag266.xml"/><Relationship Id="rId78" Type="http://schemas.openxmlformats.org/officeDocument/2006/relationships/tags" Target="../tags/tag265.xml"/><Relationship Id="rId77" Type="http://schemas.openxmlformats.org/officeDocument/2006/relationships/tags" Target="../tags/tag264.xml"/><Relationship Id="rId76" Type="http://schemas.openxmlformats.org/officeDocument/2006/relationships/tags" Target="../tags/tag263.xml"/><Relationship Id="rId75" Type="http://schemas.openxmlformats.org/officeDocument/2006/relationships/tags" Target="../tags/tag262.xml"/><Relationship Id="rId74" Type="http://schemas.openxmlformats.org/officeDocument/2006/relationships/tags" Target="../tags/tag261.xml"/><Relationship Id="rId73" Type="http://schemas.openxmlformats.org/officeDocument/2006/relationships/tags" Target="../tags/tag260.xml"/><Relationship Id="rId72" Type="http://schemas.openxmlformats.org/officeDocument/2006/relationships/tags" Target="../tags/tag259.xml"/><Relationship Id="rId71" Type="http://schemas.openxmlformats.org/officeDocument/2006/relationships/tags" Target="../tags/tag258.xml"/><Relationship Id="rId70" Type="http://schemas.openxmlformats.org/officeDocument/2006/relationships/tags" Target="../tags/tag257.xml"/><Relationship Id="rId7" Type="http://schemas.openxmlformats.org/officeDocument/2006/relationships/tags" Target="../tags/tag194.xml"/><Relationship Id="rId69" Type="http://schemas.openxmlformats.org/officeDocument/2006/relationships/tags" Target="../tags/tag256.xml"/><Relationship Id="rId68" Type="http://schemas.openxmlformats.org/officeDocument/2006/relationships/tags" Target="../tags/tag255.xml"/><Relationship Id="rId67" Type="http://schemas.openxmlformats.org/officeDocument/2006/relationships/tags" Target="../tags/tag254.xml"/><Relationship Id="rId66" Type="http://schemas.openxmlformats.org/officeDocument/2006/relationships/tags" Target="../tags/tag253.xml"/><Relationship Id="rId65" Type="http://schemas.openxmlformats.org/officeDocument/2006/relationships/tags" Target="../tags/tag252.xml"/><Relationship Id="rId64" Type="http://schemas.openxmlformats.org/officeDocument/2006/relationships/tags" Target="../tags/tag251.xml"/><Relationship Id="rId63" Type="http://schemas.openxmlformats.org/officeDocument/2006/relationships/tags" Target="../tags/tag250.xml"/><Relationship Id="rId62" Type="http://schemas.openxmlformats.org/officeDocument/2006/relationships/tags" Target="../tags/tag249.xml"/><Relationship Id="rId61" Type="http://schemas.openxmlformats.org/officeDocument/2006/relationships/tags" Target="../tags/tag248.xml"/><Relationship Id="rId60" Type="http://schemas.openxmlformats.org/officeDocument/2006/relationships/tags" Target="../tags/tag247.xml"/><Relationship Id="rId6" Type="http://schemas.openxmlformats.org/officeDocument/2006/relationships/tags" Target="../tags/tag193.xml"/><Relationship Id="rId59" Type="http://schemas.openxmlformats.org/officeDocument/2006/relationships/tags" Target="../tags/tag246.xml"/><Relationship Id="rId58" Type="http://schemas.openxmlformats.org/officeDocument/2006/relationships/tags" Target="../tags/tag245.xml"/><Relationship Id="rId57" Type="http://schemas.openxmlformats.org/officeDocument/2006/relationships/tags" Target="../tags/tag244.xml"/><Relationship Id="rId56" Type="http://schemas.openxmlformats.org/officeDocument/2006/relationships/tags" Target="../tags/tag243.xml"/><Relationship Id="rId55" Type="http://schemas.openxmlformats.org/officeDocument/2006/relationships/tags" Target="../tags/tag242.xml"/><Relationship Id="rId54" Type="http://schemas.openxmlformats.org/officeDocument/2006/relationships/tags" Target="../tags/tag241.xml"/><Relationship Id="rId53" Type="http://schemas.openxmlformats.org/officeDocument/2006/relationships/tags" Target="../tags/tag240.xml"/><Relationship Id="rId52" Type="http://schemas.openxmlformats.org/officeDocument/2006/relationships/tags" Target="../tags/tag239.xml"/><Relationship Id="rId51" Type="http://schemas.openxmlformats.org/officeDocument/2006/relationships/tags" Target="../tags/tag238.xml"/><Relationship Id="rId50" Type="http://schemas.openxmlformats.org/officeDocument/2006/relationships/tags" Target="../tags/tag237.xml"/><Relationship Id="rId5" Type="http://schemas.openxmlformats.org/officeDocument/2006/relationships/tags" Target="../tags/tag192.xml"/><Relationship Id="rId49" Type="http://schemas.openxmlformats.org/officeDocument/2006/relationships/tags" Target="../tags/tag236.xml"/><Relationship Id="rId48" Type="http://schemas.openxmlformats.org/officeDocument/2006/relationships/tags" Target="../tags/tag235.xml"/><Relationship Id="rId47" Type="http://schemas.openxmlformats.org/officeDocument/2006/relationships/tags" Target="../tags/tag234.xml"/><Relationship Id="rId46" Type="http://schemas.openxmlformats.org/officeDocument/2006/relationships/tags" Target="../tags/tag233.xml"/><Relationship Id="rId45" Type="http://schemas.openxmlformats.org/officeDocument/2006/relationships/tags" Target="../tags/tag232.xml"/><Relationship Id="rId44" Type="http://schemas.openxmlformats.org/officeDocument/2006/relationships/tags" Target="../tags/tag231.xml"/><Relationship Id="rId43" Type="http://schemas.openxmlformats.org/officeDocument/2006/relationships/tags" Target="../tags/tag230.xml"/><Relationship Id="rId42" Type="http://schemas.openxmlformats.org/officeDocument/2006/relationships/tags" Target="../tags/tag229.xml"/><Relationship Id="rId41" Type="http://schemas.openxmlformats.org/officeDocument/2006/relationships/tags" Target="../tags/tag228.xml"/><Relationship Id="rId40" Type="http://schemas.openxmlformats.org/officeDocument/2006/relationships/tags" Target="../tags/tag227.xml"/><Relationship Id="rId4" Type="http://schemas.openxmlformats.org/officeDocument/2006/relationships/tags" Target="../tags/tag191.xml"/><Relationship Id="rId39" Type="http://schemas.openxmlformats.org/officeDocument/2006/relationships/tags" Target="../tags/tag226.xml"/><Relationship Id="rId38" Type="http://schemas.openxmlformats.org/officeDocument/2006/relationships/tags" Target="../tags/tag225.xml"/><Relationship Id="rId37" Type="http://schemas.openxmlformats.org/officeDocument/2006/relationships/tags" Target="../tags/tag224.xml"/><Relationship Id="rId36" Type="http://schemas.openxmlformats.org/officeDocument/2006/relationships/tags" Target="../tags/tag223.xml"/><Relationship Id="rId35" Type="http://schemas.openxmlformats.org/officeDocument/2006/relationships/tags" Target="../tags/tag222.xml"/><Relationship Id="rId34" Type="http://schemas.openxmlformats.org/officeDocument/2006/relationships/tags" Target="../tags/tag221.xml"/><Relationship Id="rId33" Type="http://schemas.openxmlformats.org/officeDocument/2006/relationships/tags" Target="../tags/tag220.xml"/><Relationship Id="rId32" Type="http://schemas.openxmlformats.org/officeDocument/2006/relationships/tags" Target="../tags/tag219.xml"/><Relationship Id="rId31" Type="http://schemas.openxmlformats.org/officeDocument/2006/relationships/tags" Target="../tags/tag218.xml"/><Relationship Id="rId30" Type="http://schemas.openxmlformats.org/officeDocument/2006/relationships/tags" Target="../tags/tag217.xml"/><Relationship Id="rId3" Type="http://schemas.openxmlformats.org/officeDocument/2006/relationships/tags" Target="../tags/tag190.xml"/><Relationship Id="rId29" Type="http://schemas.openxmlformats.org/officeDocument/2006/relationships/tags" Target="../tags/tag216.xml"/><Relationship Id="rId28" Type="http://schemas.openxmlformats.org/officeDocument/2006/relationships/tags" Target="../tags/tag215.xml"/><Relationship Id="rId27" Type="http://schemas.openxmlformats.org/officeDocument/2006/relationships/tags" Target="../tags/tag214.xml"/><Relationship Id="rId26" Type="http://schemas.openxmlformats.org/officeDocument/2006/relationships/tags" Target="../tags/tag213.xml"/><Relationship Id="rId25" Type="http://schemas.openxmlformats.org/officeDocument/2006/relationships/tags" Target="../tags/tag212.xml"/><Relationship Id="rId24" Type="http://schemas.openxmlformats.org/officeDocument/2006/relationships/tags" Target="../tags/tag211.xml"/><Relationship Id="rId23" Type="http://schemas.openxmlformats.org/officeDocument/2006/relationships/tags" Target="../tags/tag210.xml"/><Relationship Id="rId22" Type="http://schemas.openxmlformats.org/officeDocument/2006/relationships/tags" Target="../tags/tag209.xml"/><Relationship Id="rId21" Type="http://schemas.openxmlformats.org/officeDocument/2006/relationships/tags" Target="../tags/tag208.xml"/><Relationship Id="rId20" Type="http://schemas.openxmlformats.org/officeDocument/2006/relationships/tags" Target="../tags/tag207.xml"/><Relationship Id="rId2" Type="http://schemas.openxmlformats.org/officeDocument/2006/relationships/image" Target="../media/image12.jpeg"/><Relationship Id="rId19" Type="http://schemas.openxmlformats.org/officeDocument/2006/relationships/tags" Target="../tags/tag206.xml"/><Relationship Id="rId18" Type="http://schemas.openxmlformats.org/officeDocument/2006/relationships/tags" Target="../tags/tag205.xml"/><Relationship Id="rId17" Type="http://schemas.openxmlformats.org/officeDocument/2006/relationships/tags" Target="../tags/tag204.xml"/><Relationship Id="rId16" Type="http://schemas.openxmlformats.org/officeDocument/2006/relationships/tags" Target="../tags/tag203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9.xml"/><Relationship Id="rId119" Type="http://schemas.openxmlformats.org/officeDocument/2006/relationships/image" Target="../media/image4.png"/><Relationship Id="rId118" Type="http://schemas.openxmlformats.org/officeDocument/2006/relationships/tags" Target="../tags/tag305.xml"/><Relationship Id="rId117" Type="http://schemas.openxmlformats.org/officeDocument/2006/relationships/tags" Target="../tags/tag304.xml"/><Relationship Id="rId116" Type="http://schemas.openxmlformats.org/officeDocument/2006/relationships/tags" Target="../tags/tag303.xml"/><Relationship Id="rId115" Type="http://schemas.openxmlformats.org/officeDocument/2006/relationships/tags" Target="../tags/tag302.xml"/><Relationship Id="rId114" Type="http://schemas.openxmlformats.org/officeDocument/2006/relationships/tags" Target="../tags/tag301.xml"/><Relationship Id="rId113" Type="http://schemas.openxmlformats.org/officeDocument/2006/relationships/tags" Target="../tags/tag300.xml"/><Relationship Id="rId112" Type="http://schemas.openxmlformats.org/officeDocument/2006/relationships/tags" Target="../tags/tag299.xml"/><Relationship Id="rId111" Type="http://schemas.openxmlformats.org/officeDocument/2006/relationships/tags" Target="../tags/tag298.xml"/><Relationship Id="rId110" Type="http://schemas.openxmlformats.org/officeDocument/2006/relationships/tags" Target="../tags/tag297.xml"/><Relationship Id="rId11" Type="http://schemas.openxmlformats.org/officeDocument/2006/relationships/tags" Target="../tags/tag198.xml"/><Relationship Id="rId109" Type="http://schemas.openxmlformats.org/officeDocument/2006/relationships/tags" Target="../tags/tag296.xml"/><Relationship Id="rId108" Type="http://schemas.openxmlformats.org/officeDocument/2006/relationships/tags" Target="../tags/tag295.xml"/><Relationship Id="rId107" Type="http://schemas.openxmlformats.org/officeDocument/2006/relationships/tags" Target="../tags/tag294.xml"/><Relationship Id="rId106" Type="http://schemas.openxmlformats.org/officeDocument/2006/relationships/tags" Target="../tags/tag293.xml"/><Relationship Id="rId105" Type="http://schemas.openxmlformats.org/officeDocument/2006/relationships/tags" Target="../tags/tag292.xml"/><Relationship Id="rId104" Type="http://schemas.openxmlformats.org/officeDocument/2006/relationships/tags" Target="../tags/tag291.xml"/><Relationship Id="rId103" Type="http://schemas.openxmlformats.org/officeDocument/2006/relationships/tags" Target="../tags/tag290.xml"/><Relationship Id="rId102" Type="http://schemas.openxmlformats.org/officeDocument/2006/relationships/tags" Target="../tags/tag289.xml"/><Relationship Id="rId101" Type="http://schemas.openxmlformats.org/officeDocument/2006/relationships/tags" Target="../tags/tag288.xml"/><Relationship Id="rId100" Type="http://schemas.openxmlformats.org/officeDocument/2006/relationships/tags" Target="../tags/tag287.xml"/><Relationship Id="rId10" Type="http://schemas.openxmlformats.org/officeDocument/2006/relationships/tags" Target="../tags/tag197.xml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6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48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49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openxmlformats.org/officeDocument/2006/relationships/image" Target="../media/image51.png"/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7.xml"/><Relationship Id="rId2" Type="http://schemas.openxmlformats.org/officeDocument/2006/relationships/image" Target="../media/image4.png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08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9.xml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0.xml"/><Relationship Id="rId2" Type="http://schemas.openxmlformats.org/officeDocument/2006/relationships/image" Target="../media/image4.png"/><Relationship Id="rId1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2.xml"/><Relationship Id="rId2" Type="http://schemas.openxmlformats.org/officeDocument/2006/relationships/image" Target="../media/image31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13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5.xml"/><Relationship Id="rId5" Type="http://schemas.openxmlformats.org/officeDocument/2006/relationships/image" Target="../media/image4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tags" Target="../tags/tag314.xml"/></Relationships>
</file>

<file path=ppt/slides/_rels/slide56.xml.rels><?xml version="1.0" encoding="UTF-8" standalone="yes"?>
<Relationships xmlns="http://schemas.openxmlformats.org/package/2006/relationships"><Relationship Id="rId99" Type="http://schemas.openxmlformats.org/officeDocument/2006/relationships/tags" Target="../tags/tag412.xml"/><Relationship Id="rId98" Type="http://schemas.openxmlformats.org/officeDocument/2006/relationships/tags" Target="../tags/tag411.xml"/><Relationship Id="rId97" Type="http://schemas.openxmlformats.org/officeDocument/2006/relationships/tags" Target="../tags/tag410.xml"/><Relationship Id="rId96" Type="http://schemas.openxmlformats.org/officeDocument/2006/relationships/tags" Target="../tags/tag409.xml"/><Relationship Id="rId95" Type="http://schemas.openxmlformats.org/officeDocument/2006/relationships/tags" Target="../tags/tag408.xml"/><Relationship Id="rId94" Type="http://schemas.openxmlformats.org/officeDocument/2006/relationships/tags" Target="../tags/tag407.xml"/><Relationship Id="rId93" Type="http://schemas.openxmlformats.org/officeDocument/2006/relationships/tags" Target="../tags/tag406.xml"/><Relationship Id="rId92" Type="http://schemas.openxmlformats.org/officeDocument/2006/relationships/tags" Target="../tags/tag405.xml"/><Relationship Id="rId91" Type="http://schemas.openxmlformats.org/officeDocument/2006/relationships/tags" Target="../tags/tag404.xml"/><Relationship Id="rId90" Type="http://schemas.openxmlformats.org/officeDocument/2006/relationships/tags" Target="../tags/tag403.xml"/><Relationship Id="rId9" Type="http://schemas.openxmlformats.org/officeDocument/2006/relationships/tags" Target="../tags/tag322.xml"/><Relationship Id="rId89" Type="http://schemas.openxmlformats.org/officeDocument/2006/relationships/tags" Target="../tags/tag402.xml"/><Relationship Id="rId88" Type="http://schemas.openxmlformats.org/officeDocument/2006/relationships/tags" Target="../tags/tag401.xml"/><Relationship Id="rId87" Type="http://schemas.openxmlformats.org/officeDocument/2006/relationships/tags" Target="../tags/tag400.xml"/><Relationship Id="rId86" Type="http://schemas.openxmlformats.org/officeDocument/2006/relationships/tags" Target="../tags/tag399.xml"/><Relationship Id="rId85" Type="http://schemas.openxmlformats.org/officeDocument/2006/relationships/tags" Target="../tags/tag398.xml"/><Relationship Id="rId84" Type="http://schemas.openxmlformats.org/officeDocument/2006/relationships/tags" Target="../tags/tag397.xml"/><Relationship Id="rId83" Type="http://schemas.openxmlformats.org/officeDocument/2006/relationships/tags" Target="../tags/tag396.xml"/><Relationship Id="rId82" Type="http://schemas.openxmlformats.org/officeDocument/2006/relationships/tags" Target="../tags/tag395.xml"/><Relationship Id="rId81" Type="http://schemas.openxmlformats.org/officeDocument/2006/relationships/tags" Target="../tags/tag394.xml"/><Relationship Id="rId80" Type="http://schemas.openxmlformats.org/officeDocument/2006/relationships/tags" Target="../tags/tag393.xml"/><Relationship Id="rId8" Type="http://schemas.openxmlformats.org/officeDocument/2006/relationships/tags" Target="../tags/tag321.xml"/><Relationship Id="rId79" Type="http://schemas.openxmlformats.org/officeDocument/2006/relationships/tags" Target="../tags/tag392.xml"/><Relationship Id="rId78" Type="http://schemas.openxmlformats.org/officeDocument/2006/relationships/tags" Target="../tags/tag391.xml"/><Relationship Id="rId77" Type="http://schemas.openxmlformats.org/officeDocument/2006/relationships/tags" Target="../tags/tag390.xml"/><Relationship Id="rId76" Type="http://schemas.openxmlformats.org/officeDocument/2006/relationships/tags" Target="../tags/tag389.xml"/><Relationship Id="rId75" Type="http://schemas.openxmlformats.org/officeDocument/2006/relationships/tags" Target="../tags/tag388.xml"/><Relationship Id="rId74" Type="http://schemas.openxmlformats.org/officeDocument/2006/relationships/tags" Target="../tags/tag387.xml"/><Relationship Id="rId73" Type="http://schemas.openxmlformats.org/officeDocument/2006/relationships/tags" Target="../tags/tag386.xml"/><Relationship Id="rId72" Type="http://schemas.openxmlformats.org/officeDocument/2006/relationships/tags" Target="../tags/tag385.xml"/><Relationship Id="rId71" Type="http://schemas.openxmlformats.org/officeDocument/2006/relationships/tags" Target="../tags/tag384.xml"/><Relationship Id="rId70" Type="http://schemas.openxmlformats.org/officeDocument/2006/relationships/tags" Target="../tags/tag383.xml"/><Relationship Id="rId7" Type="http://schemas.openxmlformats.org/officeDocument/2006/relationships/tags" Target="../tags/tag320.xml"/><Relationship Id="rId69" Type="http://schemas.openxmlformats.org/officeDocument/2006/relationships/tags" Target="../tags/tag382.xml"/><Relationship Id="rId68" Type="http://schemas.openxmlformats.org/officeDocument/2006/relationships/tags" Target="../tags/tag381.xml"/><Relationship Id="rId67" Type="http://schemas.openxmlformats.org/officeDocument/2006/relationships/tags" Target="../tags/tag380.xml"/><Relationship Id="rId66" Type="http://schemas.openxmlformats.org/officeDocument/2006/relationships/tags" Target="../tags/tag379.xml"/><Relationship Id="rId65" Type="http://schemas.openxmlformats.org/officeDocument/2006/relationships/tags" Target="../tags/tag378.xml"/><Relationship Id="rId64" Type="http://schemas.openxmlformats.org/officeDocument/2006/relationships/tags" Target="../tags/tag377.xml"/><Relationship Id="rId63" Type="http://schemas.openxmlformats.org/officeDocument/2006/relationships/tags" Target="../tags/tag376.xml"/><Relationship Id="rId62" Type="http://schemas.openxmlformats.org/officeDocument/2006/relationships/tags" Target="../tags/tag375.xml"/><Relationship Id="rId61" Type="http://schemas.openxmlformats.org/officeDocument/2006/relationships/tags" Target="../tags/tag374.xml"/><Relationship Id="rId60" Type="http://schemas.openxmlformats.org/officeDocument/2006/relationships/tags" Target="../tags/tag373.xml"/><Relationship Id="rId6" Type="http://schemas.openxmlformats.org/officeDocument/2006/relationships/tags" Target="../tags/tag319.xml"/><Relationship Id="rId59" Type="http://schemas.openxmlformats.org/officeDocument/2006/relationships/tags" Target="../tags/tag372.xml"/><Relationship Id="rId58" Type="http://schemas.openxmlformats.org/officeDocument/2006/relationships/tags" Target="../tags/tag371.xml"/><Relationship Id="rId57" Type="http://schemas.openxmlformats.org/officeDocument/2006/relationships/tags" Target="../tags/tag370.xml"/><Relationship Id="rId56" Type="http://schemas.openxmlformats.org/officeDocument/2006/relationships/tags" Target="../tags/tag369.xml"/><Relationship Id="rId55" Type="http://schemas.openxmlformats.org/officeDocument/2006/relationships/tags" Target="../tags/tag368.xml"/><Relationship Id="rId54" Type="http://schemas.openxmlformats.org/officeDocument/2006/relationships/tags" Target="../tags/tag367.xml"/><Relationship Id="rId53" Type="http://schemas.openxmlformats.org/officeDocument/2006/relationships/tags" Target="../tags/tag366.xml"/><Relationship Id="rId52" Type="http://schemas.openxmlformats.org/officeDocument/2006/relationships/tags" Target="../tags/tag365.xml"/><Relationship Id="rId51" Type="http://schemas.openxmlformats.org/officeDocument/2006/relationships/tags" Target="../tags/tag364.xml"/><Relationship Id="rId50" Type="http://schemas.openxmlformats.org/officeDocument/2006/relationships/tags" Target="../tags/tag363.xml"/><Relationship Id="rId5" Type="http://schemas.openxmlformats.org/officeDocument/2006/relationships/tags" Target="../tags/tag318.xml"/><Relationship Id="rId49" Type="http://schemas.openxmlformats.org/officeDocument/2006/relationships/tags" Target="../tags/tag362.xml"/><Relationship Id="rId48" Type="http://schemas.openxmlformats.org/officeDocument/2006/relationships/tags" Target="../tags/tag361.xml"/><Relationship Id="rId47" Type="http://schemas.openxmlformats.org/officeDocument/2006/relationships/tags" Target="../tags/tag360.xml"/><Relationship Id="rId46" Type="http://schemas.openxmlformats.org/officeDocument/2006/relationships/tags" Target="../tags/tag359.xml"/><Relationship Id="rId45" Type="http://schemas.openxmlformats.org/officeDocument/2006/relationships/tags" Target="../tags/tag358.xml"/><Relationship Id="rId44" Type="http://schemas.openxmlformats.org/officeDocument/2006/relationships/tags" Target="../tags/tag357.xml"/><Relationship Id="rId43" Type="http://schemas.openxmlformats.org/officeDocument/2006/relationships/tags" Target="../tags/tag356.xml"/><Relationship Id="rId42" Type="http://schemas.openxmlformats.org/officeDocument/2006/relationships/tags" Target="../tags/tag355.xml"/><Relationship Id="rId41" Type="http://schemas.openxmlformats.org/officeDocument/2006/relationships/tags" Target="../tags/tag354.xml"/><Relationship Id="rId40" Type="http://schemas.openxmlformats.org/officeDocument/2006/relationships/tags" Target="../tags/tag353.xml"/><Relationship Id="rId4" Type="http://schemas.openxmlformats.org/officeDocument/2006/relationships/tags" Target="../tags/tag317.xml"/><Relationship Id="rId39" Type="http://schemas.openxmlformats.org/officeDocument/2006/relationships/tags" Target="../tags/tag352.xml"/><Relationship Id="rId38" Type="http://schemas.openxmlformats.org/officeDocument/2006/relationships/tags" Target="../tags/tag351.xml"/><Relationship Id="rId37" Type="http://schemas.openxmlformats.org/officeDocument/2006/relationships/tags" Target="../tags/tag350.xml"/><Relationship Id="rId36" Type="http://schemas.openxmlformats.org/officeDocument/2006/relationships/tags" Target="../tags/tag349.xml"/><Relationship Id="rId35" Type="http://schemas.openxmlformats.org/officeDocument/2006/relationships/tags" Target="../tags/tag348.xml"/><Relationship Id="rId34" Type="http://schemas.openxmlformats.org/officeDocument/2006/relationships/tags" Target="../tags/tag347.xml"/><Relationship Id="rId33" Type="http://schemas.openxmlformats.org/officeDocument/2006/relationships/tags" Target="../tags/tag346.xml"/><Relationship Id="rId32" Type="http://schemas.openxmlformats.org/officeDocument/2006/relationships/tags" Target="../tags/tag345.xml"/><Relationship Id="rId31" Type="http://schemas.openxmlformats.org/officeDocument/2006/relationships/tags" Target="../tags/tag344.xml"/><Relationship Id="rId30" Type="http://schemas.openxmlformats.org/officeDocument/2006/relationships/tags" Target="../tags/tag343.xml"/><Relationship Id="rId3" Type="http://schemas.openxmlformats.org/officeDocument/2006/relationships/tags" Target="../tags/tag316.xml"/><Relationship Id="rId29" Type="http://schemas.openxmlformats.org/officeDocument/2006/relationships/tags" Target="../tags/tag342.xml"/><Relationship Id="rId28" Type="http://schemas.openxmlformats.org/officeDocument/2006/relationships/tags" Target="../tags/tag341.xml"/><Relationship Id="rId27" Type="http://schemas.openxmlformats.org/officeDocument/2006/relationships/tags" Target="../tags/tag340.xml"/><Relationship Id="rId26" Type="http://schemas.openxmlformats.org/officeDocument/2006/relationships/tags" Target="../tags/tag339.xml"/><Relationship Id="rId25" Type="http://schemas.openxmlformats.org/officeDocument/2006/relationships/tags" Target="../tags/tag338.xml"/><Relationship Id="rId24" Type="http://schemas.openxmlformats.org/officeDocument/2006/relationships/tags" Target="../tags/tag337.xml"/><Relationship Id="rId23" Type="http://schemas.openxmlformats.org/officeDocument/2006/relationships/tags" Target="../tags/tag336.xml"/><Relationship Id="rId22" Type="http://schemas.openxmlformats.org/officeDocument/2006/relationships/tags" Target="../tags/tag335.xml"/><Relationship Id="rId21" Type="http://schemas.openxmlformats.org/officeDocument/2006/relationships/tags" Target="../tags/tag334.xml"/><Relationship Id="rId20" Type="http://schemas.openxmlformats.org/officeDocument/2006/relationships/tags" Target="../tags/tag333.xml"/><Relationship Id="rId2" Type="http://schemas.openxmlformats.org/officeDocument/2006/relationships/image" Target="../media/image12.jpeg"/><Relationship Id="rId19" Type="http://schemas.openxmlformats.org/officeDocument/2006/relationships/tags" Target="../tags/tag332.xml"/><Relationship Id="rId18" Type="http://schemas.openxmlformats.org/officeDocument/2006/relationships/tags" Target="../tags/tag331.xml"/><Relationship Id="rId17" Type="http://schemas.openxmlformats.org/officeDocument/2006/relationships/tags" Target="../tags/tag330.xml"/><Relationship Id="rId16" Type="http://schemas.openxmlformats.org/officeDocument/2006/relationships/tags" Target="../tags/tag329.xml"/><Relationship Id="rId15" Type="http://schemas.openxmlformats.org/officeDocument/2006/relationships/tags" Target="../tags/tag328.xml"/><Relationship Id="rId14" Type="http://schemas.openxmlformats.org/officeDocument/2006/relationships/tags" Target="../tags/tag327.xml"/><Relationship Id="rId13" Type="http://schemas.openxmlformats.org/officeDocument/2006/relationships/tags" Target="../tags/tag326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5.xml"/><Relationship Id="rId119" Type="http://schemas.openxmlformats.org/officeDocument/2006/relationships/image" Target="../media/image4.png"/><Relationship Id="rId118" Type="http://schemas.openxmlformats.org/officeDocument/2006/relationships/tags" Target="../tags/tag431.xml"/><Relationship Id="rId117" Type="http://schemas.openxmlformats.org/officeDocument/2006/relationships/tags" Target="../tags/tag430.xml"/><Relationship Id="rId116" Type="http://schemas.openxmlformats.org/officeDocument/2006/relationships/tags" Target="../tags/tag429.xml"/><Relationship Id="rId115" Type="http://schemas.openxmlformats.org/officeDocument/2006/relationships/tags" Target="../tags/tag428.xml"/><Relationship Id="rId114" Type="http://schemas.openxmlformats.org/officeDocument/2006/relationships/tags" Target="../tags/tag427.xml"/><Relationship Id="rId113" Type="http://schemas.openxmlformats.org/officeDocument/2006/relationships/tags" Target="../tags/tag426.xml"/><Relationship Id="rId112" Type="http://schemas.openxmlformats.org/officeDocument/2006/relationships/tags" Target="../tags/tag425.xml"/><Relationship Id="rId111" Type="http://schemas.openxmlformats.org/officeDocument/2006/relationships/tags" Target="../tags/tag424.xml"/><Relationship Id="rId110" Type="http://schemas.openxmlformats.org/officeDocument/2006/relationships/tags" Target="../tags/tag423.xml"/><Relationship Id="rId11" Type="http://schemas.openxmlformats.org/officeDocument/2006/relationships/tags" Target="../tags/tag324.xml"/><Relationship Id="rId109" Type="http://schemas.openxmlformats.org/officeDocument/2006/relationships/tags" Target="../tags/tag422.xml"/><Relationship Id="rId108" Type="http://schemas.openxmlformats.org/officeDocument/2006/relationships/tags" Target="../tags/tag421.xml"/><Relationship Id="rId107" Type="http://schemas.openxmlformats.org/officeDocument/2006/relationships/tags" Target="../tags/tag420.xml"/><Relationship Id="rId106" Type="http://schemas.openxmlformats.org/officeDocument/2006/relationships/tags" Target="../tags/tag419.xml"/><Relationship Id="rId105" Type="http://schemas.openxmlformats.org/officeDocument/2006/relationships/tags" Target="../tags/tag418.xml"/><Relationship Id="rId104" Type="http://schemas.openxmlformats.org/officeDocument/2006/relationships/tags" Target="../tags/tag417.xml"/><Relationship Id="rId103" Type="http://schemas.openxmlformats.org/officeDocument/2006/relationships/tags" Target="../tags/tag416.xml"/><Relationship Id="rId102" Type="http://schemas.openxmlformats.org/officeDocument/2006/relationships/tags" Target="../tags/tag415.xml"/><Relationship Id="rId101" Type="http://schemas.openxmlformats.org/officeDocument/2006/relationships/tags" Target="../tags/tag414.xml"/><Relationship Id="rId100" Type="http://schemas.openxmlformats.org/officeDocument/2006/relationships/tags" Target="../tags/tag413.xml"/><Relationship Id="rId10" Type="http://schemas.openxmlformats.org/officeDocument/2006/relationships/tags" Target="../tags/tag323.xml"/><Relationship Id="rId1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7.png"/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2.xml"/><Relationship Id="rId2" Type="http://schemas.openxmlformats.org/officeDocument/2006/relationships/image" Target="../media/image4.png"/><Relationship Id="rId1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33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1.png"/><Relationship Id="rId1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1.png"/><Relationship Id="rId1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1.png"/><Relationship Id="rId1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1.png"/><Relationship Id="rId1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6" Type="http://schemas.openxmlformats.org/officeDocument/2006/relationships/tags" Target="../tags/tag439.xml"/><Relationship Id="rId5" Type="http://schemas.openxmlformats.org/officeDocument/2006/relationships/image" Target="../media/image4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tags" Target="../tags/tag43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6" Type="http://schemas.openxmlformats.org/officeDocument/2006/relationships/tags" Target="../tags/tag441.xml"/><Relationship Id="rId5" Type="http://schemas.openxmlformats.org/officeDocument/2006/relationships/image" Target="../media/image4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tags" Target="../tags/tag440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3.xml"/><Relationship Id="rId5" Type="http://schemas.openxmlformats.org/officeDocument/2006/relationships/image" Target="../media/image4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tags" Target="../tags/tag442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tags" Target="../tags/tag444.xml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44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1课件2\图片\生词1\2.jpg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7733" y="2377440"/>
            <a:ext cx="1986915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1课件2\图片\生词1\3.jpg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0268" y="5334084"/>
            <a:ext cx="901065" cy="671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1课件2\图片\生词1\1.jpg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4056" y="423262"/>
            <a:ext cx="1151890" cy="11334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1课件2\图片\生词1\6.jpg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7416" y="-1257823"/>
            <a:ext cx="725170" cy="7156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1课件2\图片\生词1\4.jp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94083" y="7312645"/>
            <a:ext cx="71183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gǎn rǎn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感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染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infect, to affect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43510" y="5401945"/>
            <a:ext cx="5807075" cy="720090"/>
            <a:chOff x="48" y="9126"/>
            <a:chExt cx="914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" y="9282"/>
              <a:ext cx="9145" cy="77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孩子们的快乐感染了这里的每一个人。</a:t>
              </a:r>
              <a:endParaRPr lang="zh-CN" altLang="zh-CN" sz="2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1课件2\图片\生词1\3.jpg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7393" y="2550160"/>
            <a:ext cx="2332990" cy="17392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1课件2\图片\生词1\4.jpg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9633" y="5189305"/>
            <a:ext cx="80073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1课件2\图片\生词1\2.jp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431" y="468665"/>
            <a:ext cx="993140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1课件2\图片\生词1\1.jp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37873" y="-1404187"/>
            <a:ext cx="1024255" cy="1007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1课件2\图片\生词1\5.jpg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0175" y="7453630"/>
            <a:ext cx="859790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6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hènbude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恨不得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 anxious to,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be dying or itching to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终于放假了，同学们都恨不得马上飞回家。</a:t>
              </a:r>
              <a:endParaRPr lang="zh-CN" altLang="zh-CN" sz="2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1课件2\图片\生词1\4.jpg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38630" y="2458292"/>
            <a:ext cx="1602740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1课件2\图片\生词1\5.jpg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22068" y="5318760"/>
            <a:ext cx="1056005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1课件2\图片\生词1\3.jpg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2796" y="619160"/>
            <a:ext cx="994410" cy="741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1课件2\图片\生词1\2.jp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08676" y="-1360693"/>
            <a:ext cx="882650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1课件2\图片\生词1\6.jp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352650"/>
            <a:ext cx="785495" cy="7747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gēn qián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跟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前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n.in front of, close to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在父母跟前，我们永远都是孩子。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1课件2\图片\生词1\5.jpg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9298" y="2658745"/>
            <a:ext cx="2285365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1课件2\图片\生词1\6.jpg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243597"/>
            <a:ext cx="883920" cy="8718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1课件2\图片\生词1\4.jpg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49633" y="509305"/>
            <a:ext cx="80073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1课件2\图片\生词1\3.jp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07088" y="-1230380"/>
            <a:ext cx="884555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1课件2\图片\生词1\1.jp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4856" y="7223427"/>
            <a:ext cx="1050290" cy="10331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tuán yuán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团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圆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to reunite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中秋节是团圆的日子。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1课件2\图片\生词1\6.jpg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0880" y="2317115"/>
            <a:ext cx="2235200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1课件2\图片\生词1\1.jpg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37225" y="5067067"/>
            <a:ext cx="1225550" cy="12058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1课件2\图片\生词1\5.jpg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9218" y="676910"/>
            <a:ext cx="941705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1课件2\图片\生词1\4.jpg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94083" y="-1327355"/>
            <a:ext cx="71183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1课件2\图片\生词1\2.jp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48351" y="7213585"/>
            <a:ext cx="100330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jìn lái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近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来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n.recently, lately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近来我比较忙，没时间去看电影。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包围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surround, to encircle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wéi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7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6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恨不得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 anxious to,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be dying or itching to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hènbude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感染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infect, to affect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gǎn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rǎn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跟前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n.in front of, close to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gēn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团圆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to reunite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92370" y="4298950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tuán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yuán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近来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n.recently, lately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lái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宠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宠爱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宠儿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得宠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失宠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受宠若惊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名牌产品一向是市场的宠儿。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22270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王家的几个孩子中，仅她一个是女孩儿，自然深得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祖父母和父母的宠爱。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399034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染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1731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1985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1985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395922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染色素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染色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染病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一尘不染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0918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1045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1172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885055"/>
            <a:ext cx="858329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有的药物牙膏含有活性较强的染色素，用久了会污染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牙面。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0105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89851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0359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880735"/>
            <a:ext cx="858266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这家服装公司举办了一场别开生面的环保服装展示会，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推出了不染色、不经化学处理的纯棉时装。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8854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551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7805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780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742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恋家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恋恋不舍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留恋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迷恋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恋爱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738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6992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6992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21025"/>
            <a:ext cx="93808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老师的女儿已博士毕业，但仍然很恋家，一到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假期就往家跑。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5925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671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179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14800"/>
            <a:ext cx="885063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市场经济中缺的不是对金钱的迷恋，而是不为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金钱所动的良知。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31388"/>
            <a:ext cx="2837180" cy="1691820"/>
            <a:chOff x="7787" y="3075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7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恨不得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动词——表示急切地盼望做成某事，多用于实际做不到的事情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530" y="1739265"/>
            <a:ext cx="9900285" cy="828675"/>
            <a:chOff x="278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278" y="364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工作忙的时候，她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恨不得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一个人干两个人的活儿。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037590"/>
            <a:chOff x="518" y="3097"/>
            <a:chExt cx="14600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453"/>
              <a:ext cx="14600" cy="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他累坏了，</a:t>
              </a:r>
              <a:r>
                <a:rPr lang="zh-CN" altLang="en-US" sz="31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恨不得</a:t>
              </a: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一下子倒在床上，睡上三天三夜。</a:t>
              </a:r>
              <a:endParaRPr lang="zh-CN" altLang="en-US" sz="31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回家的快乐和被亲情包围的幸福感染了我，我也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恨不得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马上飞到父母跟前，与他们团圆。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2">
            <a:alphaModFix amt="80000"/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320" y="878840"/>
            <a:ext cx="1699260" cy="1072515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3">
            <a:alphaModFix amt="8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8450" y="2023110"/>
            <a:ext cx="2141855" cy="1778635"/>
          </a:xfrm>
          <a:prstGeom prst="rect">
            <a:avLst/>
          </a:prstGeom>
        </p:spPr>
      </p:pic>
      <p:pic>
        <p:nvPicPr>
          <p:cNvPr id="12" name="图片 11" descr="3"/>
          <p:cNvPicPr>
            <a:picLocks noChangeAspect="1"/>
          </p:cNvPicPr>
          <p:nvPr/>
        </p:nvPicPr>
        <p:blipFill>
          <a:blip r:embed="rId4">
            <a:alphaModFix amt="8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8100" y="5556250"/>
            <a:ext cx="1254125" cy="12852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恨不得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269490" y="2216785"/>
            <a:ext cx="93999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听到这个消息，他难受得不得了，恨不得 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</a:t>
            </a:r>
            <a:r>
              <a:rPr lang="en-US" altLang="zh-CN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。</a:t>
            </a:r>
            <a:endParaRPr lang="zh-CN" altLang="en-US" sz="28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69490" y="3910330"/>
            <a:ext cx="719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他饿极了，恨不得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                       。</a:t>
            </a:r>
            <a:endParaRPr lang="zh-CN" altLang="en-US" sz="28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69490" y="5389245"/>
            <a:ext cx="83616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我又看了看表，它好像根本就没往前走，我真恨不得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把表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                      。</a:t>
            </a:r>
            <a:endParaRPr lang="zh-CN" altLang="en-US" sz="28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470265" y="2216785"/>
            <a:ext cx="31603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SimSun" panose="02010600030101010101" pitchFamily="2" charset="-122"/>
              </a:rPr>
              <a:t>立马飞回家去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28310" y="3874135"/>
            <a:ext cx="31603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SimSun" panose="02010600030101010101" pitchFamily="2" charset="-122"/>
              </a:rPr>
              <a:t>把碗也吞下去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23895" y="5820410"/>
            <a:ext cx="31603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SimSun" panose="02010600030101010101" pitchFamily="2" charset="-122"/>
              </a:rPr>
              <a:t>调快半个小时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36" grpId="0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看他的样子，总感觉他对我隐瞒了什么。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小孩子常常受不了长辈的唠叨。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yǐn mán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隐瞒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hide, to conceal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láo dao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唠叨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chatter,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be garrulous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大学刚毕业的前几年，总是要吃一些苦的。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看到孩子这么懂事，父母感到非常欣慰。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chī kǔ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吃苦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bear hardships,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suffer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xīn wèi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欣慰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gratified, satisfied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父母总是教育孩子长大要做个有本事的人。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我们长大了，父母额头上的皱纹却更深了。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běn shi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本事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n.ability , capability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zhòu wén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皱纹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n.wrinkle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看到自己的成绩后，他顿时高兴得跳了起来。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dùn shí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顿时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at once, instantly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隐瞒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hide, to conceal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yǐn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吃苦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bear hardships,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suffer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chī kǔ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唠叨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chatter,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garrulous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láo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dao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欣慰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gratified, satisfied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wèi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本事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n.ability , capability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běn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皱纹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n.wrinkle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zhòu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wén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顿时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at once, instantly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dùn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隐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隐蔽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隐藏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隐瞒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隐私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隐患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隐约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3357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他们的队伍隐蔽在城外的山谷里，准备到天黑以后再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发起进攻。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22270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我从来不向你隐瞒我的情况，这次也不例外，因为我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信任你。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399034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欣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1731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1985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1985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395922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欣慰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欣赏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欣然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欣喜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欣欣向荣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0918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1045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1172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71745"/>
            <a:ext cx="858329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女儿真的成功了，作为妈妈，我感到由衷的欣慰。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0105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89851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0359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67425"/>
            <a:ext cx="858266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我很欣赏她这一点:同样的错误不会犯第二次。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167"/>
              <a:ext cx="5660" cy="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顿时</a:t>
              </a:r>
              <a:endParaRPr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副词——表示动作、行为在某种情况下或紧接着某事发生，多用于书面</a:t>
              </a:r>
              <a:endParaRPr lang="zh-CN" altLang="en-US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7660" y="1739265"/>
            <a:ext cx="9457055" cy="828675"/>
            <a:chOff x="516" y="3426"/>
            <a:chExt cx="14893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6" y="3472"/>
              <a:ext cx="14893" cy="1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傍晚，我们在大山里迷路了，能够和外面联系的手机成了唯一救命的工具。大家拿出手机看了看，居然都快没电了，两个女生</a:t>
              </a:r>
              <a:r>
                <a:rPr lang="zh-CN" altLang="en-US" sz="2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顿时</a:t>
              </a:r>
              <a:r>
                <a:rPr lang="zh-CN" altLang="en-US" sz="2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急得哭了起来。</a:t>
              </a:r>
              <a:endParaRPr lang="zh-CN" altLang="en-US" sz="2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894080"/>
            <a:chOff x="518" y="3097"/>
            <a:chExt cx="14600" cy="140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01"/>
              <a:ext cx="14600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我悄悄走出卧室，看到灯光下父母不舍的目光、头上新增的白发和眼角越来越深的皱纹，</a:t>
              </a:r>
              <a:r>
                <a:rPr lang="zh-CN" altLang="en-US" sz="2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顿时</a:t>
              </a: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什么都明白了。</a:t>
              </a:r>
              <a:endParaRPr lang="zh-CN" altLang="en-US" sz="2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824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听了医生的话，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顿时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，他的心里又燃起了希望。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6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6660" y="2064385"/>
            <a:ext cx="1464945" cy="12547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2038350" y="558165"/>
            <a:ext cx="1314450" cy="1306195"/>
          </a:xfrm>
          <a:prstGeom prst="ellipse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1350" y="4846955"/>
            <a:ext cx="1338580" cy="18053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顿时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552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听她这么一说，我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顿时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没了主意。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552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听她这么一说，我立刻没了主意。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11010265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一场大雨过后，我们要经过的那条公路断了，计划好的旅行不能成行，孩子</a:t>
            </a:r>
            <a:r>
              <a:rPr lang="zh-CN" altLang="en-US" sz="22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顿时</a:t>
            </a:r>
            <a:r>
              <a:rPr lang="zh-CN" altLang="en-US" sz="22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急哭了。</a:t>
            </a:r>
            <a:endParaRPr lang="zh-CN" altLang="en-US" sz="22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1097851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一场大雨过后，我们要经过的那条公路断了，计划好的旅行不能成行，孩子立刻急哭了。</a:t>
            </a:r>
            <a:endParaRPr lang="zh-CN" altLang="en-US" sz="2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1100963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2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专题讲座就要开始了，深受大家喜爱的老教授走上了讲台，</a:t>
            </a:r>
            <a:r>
              <a:rPr lang="zh-CN" altLang="en-US" sz="22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顿时</a:t>
            </a:r>
            <a:r>
              <a:rPr lang="zh-CN" altLang="en-US" sz="22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，会场变得鸦雀无声。</a:t>
            </a:r>
            <a:endParaRPr lang="zh-CN" altLang="en-US" sz="22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1097788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专题讲座就要开始了，深受大家喜爱的老教授走上了讲台，马上，会场变得鸦雀无声。</a:t>
            </a:r>
            <a:endParaRPr lang="zh-CN" altLang="en-US" sz="2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6136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祖父母对孩子们的态度总是非常和蔼。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978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朋友们围坐在一起，和和气气地聊天。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妈妈看孩子的目光中充满了母爱。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0143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他是位慈祥的老人。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hé' ǎi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和蔼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kindly, amiable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hé qi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和气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gentle, kindly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mù guāng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目光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expression in one's eyes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cí xiáng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慈祥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(of an elder) kindly, affable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4152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他在跨进大学校门之前，从没离开过家。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2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这个学校的老师可以根据情况自主决定用什么教材。</a:t>
            </a:r>
            <a:endParaRPr lang="zh-CN" altLang="en-US" sz="22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甭听他吹牛，他哪有那么大的本事！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kuà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跨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step, to stride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zì zhǔ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自主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decide for oneself,to be one's own master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béng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甭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adv.don't, needn't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和蔼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kindly, amiable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hé'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ǎi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目光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expression in one's eyes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087360" y="901065"/>
            <a:ext cx="27673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mù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guāng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和气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gentle, kindly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hé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慈祥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(of an elder) kindly, affable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cí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xiáng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step, to stride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kuà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257550"/>
            <a:chOff x="9262" y="2028"/>
            <a:chExt cx="3533" cy="51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自主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decide for oneself,to be one's own master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zhǔ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甭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adv.don't, needn't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béng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816100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和蔼：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甭：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恨不得：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近来：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隐瞒：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顿时：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6846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家庭教育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7380" y="2729230"/>
            <a:ext cx="47326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）正确使用本课辨析的词语“体谅-原谅”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48535"/>
            <a:ext cx="5339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掌握“恨不得、顿时、不由得”的意义和用法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594100"/>
            <a:ext cx="7167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通过“宠爱”的“宠”字的结构，了解其字形与字义之间的关系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38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521342"/>
            <a:ext cx="4721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按课本P19练习5中的提示简述课文内容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4142740"/>
            <a:ext cx="901255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熟悉并掌握“宠爱、诱惑、片刻、感染、恋家、埋怨、体谅、寂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 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静、疑惑、隐瞒、欣慰”的意义和用法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6055686"/>
            <a:ext cx="5339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在体会课文语体特点的基础上完成“写一写”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1课件2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190500" y="-61912"/>
            <a:ext cx="12573635" cy="698309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287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1293615" cy="2916646"/>
            <a:chOff x="1893" y="4058"/>
            <a:chExt cx="17785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7785" cy="4593"/>
              <a:chOff x="-96" y="3669"/>
              <a:chExt cx="22117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2117" cy="2928"/>
                <a:chOff x="3051" y="4499"/>
                <a:chExt cx="22117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214" y="6525"/>
                  <a:ext cx="18954" cy="902"/>
                  <a:chOff x="8348" y="6525"/>
                  <a:chExt cx="1895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348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973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Love of parents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 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父母之爱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光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阳光、月光、星光、灯光、火光、发光、放光、光明、光亮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爱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亲爱、可爱、热爱、疼爱、友爱、恋爱、关爱、求爱、相爱、爱情、爱心、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爱护、爱惜、爱好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自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自动、自豪、自觉、自私、自由、自愿、自信、自费、自夸、自救、亲自、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各自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心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放心、关心、小心、粗心、开心、耐心、伤心、专心、信心、爱心、决心、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热心、心情、心理、心脏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ASUS\Desktop\课件\2022.10.01课件2\图片\生词2\1.jpg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8685" y="2440940"/>
            <a:ext cx="1977390" cy="1958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ASUS\Desktop\课件\2022.10.01课件2\图片\生词2\6.jpg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1043" y="611223"/>
            <a:ext cx="1097915" cy="7575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SUS\Desktop\课件\2022.10.01课件2\图片\生词2\2.jp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4381" y="5148665"/>
            <a:ext cx="1038860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ASUS\Desktop\课件\2022.10.01课件2\图片\生词2\3.jp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6313" y="7505367"/>
            <a:ext cx="587375" cy="4692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yùn niàng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酝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酿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 . to brew, to ferment,to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deliberate (upon)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这个想法在我脑子里酝酿了好久了。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1课件2\图片\生词2\2.jpg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82013" y="2377440"/>
            <a:ext cx="2078355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1课件2\图片\生词2\3.jpg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26473" y="5402982"/>
            <a:ext cx="668655" cy="5340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1课件2\图片\生词2\1.jpg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6608" y="521052"/>
            <a:ext cx="946785" cy="9378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1课件2\图片\生词2\6.jpg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473" y="-1270840"/>
            <a:ext cx="1075055" cy="741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1课件2\图片\生词2\4.jp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78196" y="7416785"/>
            <a:ext cx="943610" cy="6464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chà nà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刹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那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instant,split second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8239125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母亲的不理解使我的热情刹那间全部消失了。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1课件2\图片\生词2\3.jpg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82965" y="2596198"/>
            <a:ext cx="2062480" cy="16478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1课件2\图片\生词2\4.jpg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19140" y="5306463"/>
            <a:ext cx="1061720" cy="7270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1课件2\图片\生词2\2.jp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0571" y="468665"/>
            <a:ext cx="1038860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1课件2\图片\生词2\1.jp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29630" y="-1316874"/>
            <a:ext cx="840740" cy="8331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1课件2\图片\生词2\5.jpg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3513" y="7453630"/>
            <a:ext cx="793115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fǎn cháng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反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常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unusual, abnormal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72636" cy="720090"/>
            <a:chOff x="196" y="9126"/>
            <a:chExt cx="1187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87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地震前，动物的行为很反常。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1课件2\图片\生词2\4.jpg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3900" y="2600643"/>
            <a:ext cx="2392045" cy="16389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1课件2\图片\生词2\5.jpg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63025" y="5318760"/>
            <a:ext cx="974090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1课件2\图片\生词2\3.jpg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80748" y="695043"/>
            <a:ext cx="738505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1课件2\图片\生词2\2.jp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8356" y="-1360693"/>
            <a:ext cx="923290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1课件2\图片\生词2\6.jp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469173"/>
            <a:ext cx="785495" cy="5416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mán yuàn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埋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怨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complain, to blame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出了问题不要互相埋怨，要想办法解决问题！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1课件2\图片\生词2\5.jpg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9760" y="2515870"/>
            <a:ext cx="2505075" cy="1808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1课件2\图片\生词2\6.jpg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74724"/>
            <a:ext cx="883920" cy="6096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1课件2\图片\生词2\4.jpg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19140" y="626463"/>
            <a:ext cx="1061720" cy="7270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1课件2\图片\生词2\3.jp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1070" y="-1162752"/>
            <a:ext cx="656590" cy="5245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1课件2\图片\生词2\1.jp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8518" y="7312645"/>
            <a:ext cx="86296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tǐ liàng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体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谅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show understanding andsympathy, to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make allowances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6958330" cy="720090"/>
            <a:chOff x="197" y="9126"/>
            <a:chExt cx="903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14" y="9282"/>
              <a:ext cx="901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夫妻之间要互相体谅，不要因为小事吵架。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1课件2\图片\生词2\6.jpg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5620" y="2527618"/>
            <a:ext cx="2585720" cy="17849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1课件2\图片\生词2\1.jpg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46446" y="5171207"/>
            <a:ext cx="1007110" cy="9975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1课件2\图片\生词2\5.jpg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5730" y="676910"/>
            <a:ext cx="868680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1课件2\图片\生词2\4.jpg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78196" y="-1223215"/>
            <a:ext cx="943610" cy="6464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1课件2\图片\生词2\2.jp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5492" y="7213585"/>
            <a:ext cx="104902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guī huà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规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划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plan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183630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你打算如何规划自己以后的人生？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酝酿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 . to brew, to ferment,to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deliberate (upon)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niàng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反常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unusual,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abnormal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fǎn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刹那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instant,split second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chà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nà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埋怨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complain, to blame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mán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体谅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show understanding andsympathy, to </a:t>
              </a:r>
              <a:endParaRPr lang="en-US" altLang="zh-CN" sz="16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make allowances</a:t>
              </a:r>
              <a:endParaRPr lang="en-US" altLang="zh-CN" sz="16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9107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tǐ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liàng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规划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plan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谅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体谅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谅解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见谅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原谅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互谅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9550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这么大的风雪，谅他也走不远。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4195"/>
            <a:ext cx="885063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和谐，其实是两方或多方相互体谅宽容的结果。</a:t>
            </a:r>
            <a:endParaRPr lang="zh-CN" altLang="en-US" sz="29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399034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1731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1985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1985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395922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埋怨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埋伏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埋没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埋葬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0918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1045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1172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71745"/>
            <a:ext cx="858329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很多人,包括我自己，时不时就会埋怨别人。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0105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89851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0359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883910"/>
            <a:ext cx="858266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他们整天吵吵闹闹，妻子埋怨丈夫不够体贴，丈夫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埋怨妻子不够温柔。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 rot="1140000">
            <a:off x="2552700" y="5177790"/>
            <a:ext cx="2954020" cy="264160"/>
            <a:chOff x="7325474" y="3820934"/>
            <a:chExt cx="1340854" cy="263931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9" name="圆角矩形 18"/>
          <p:cNvSpPr/>
          <p:nvPr/>
        </p:nvSpPr>
        <p:spPr>
          <a:xfrm>
            <a:off x="5608320" y="3930015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320" y="3915410"/>
            <a:ext cx="636841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sym typeface="+mn-ea"/>
              </a:rPr>
              <a:t>都是动词，都有给以谅解的意思，但一般不能换用。</a:t>
            </a:r>
            <a:endParaRPr lang="zh-CN" altLang="en-US" sz="2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体谅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原谅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660000">
            <a:off x="2235200" y="3677920"/>
            <a:ext cx="3260725" cy="47117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1237615"/>
            <a:ext cx="6369050" cy="14090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212215"/>
            <a:ext cx="636841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我的家离公司很远，孩子又小，老板很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体谅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我，允许我晚半个小时上班。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2000250"/>
            <a:ext cx="63684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0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有“设身处地为人着想，给人谅解和理解”的意思。前面可以加副词，如“很、非常”等。</a:t>
            </a:r>
            <a:endParaRPr lang="en-US" altLang="zh-CN" sz="20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82495" y="191770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5604510" y="2811145"/>
            <a:ext cx="6369050" cy="9563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04510" y="2722245"/>
            <a:ext cx="6368415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他家确实有特殊情况，你就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体谅体谅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他吧。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5145" y="336423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（可重叠使用）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 rot="1140000">
            <a:off x="2267585" y="2487930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圆角矩形 38"/>
          <p:cNvSpPr/>
          <p:nvPr/>
        </p:nvSpPr>
        <p:spPr>
          <a:xfrm>
            <a:off x="5617210" y="5015865"/>
            <a:ext cx="6369050" cy="150876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5608320" y="5085715"/>
            <a:ext cx="636841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昨天我没写完作业，是因为我病了，所以老师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原谅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了我。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608955" y="5886450"/>
            <a:ext cx="63684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0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意思侧重于“对人的疏忽、过失或错误”给以谅解，不加责备或惩罚，前不可加副词。</a:t>
            </a:r>
            <a:endParaRPr lang="en-US" altLang="zh-CN" sz="20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62325" y="105473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体谅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214870" y="106362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9" y="448"/>
              <a:ext cx="2317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原谅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9867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34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妈妈</a:t>
              </a:r>
              <a:r>
                <a:rPr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4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lang="en-US" sz="34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4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4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我吧，我不是故意的，下次一定不这样了</a:t>
              </a:r>
              <a:r>
                <a:rPr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4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1861820" y="304482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原谅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77761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29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他太不</a:t>
              </a:r>
              <a:r>
                <a:rPr sz="29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29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29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29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我了，我又要工作又要做家务，他还批评我干得慢。</a:t>
              </a:r>
              <a:endParaRPr sz="29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678305" y="47605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体谅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62325" y="105473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体谅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214870" y="106362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9" y="448"/>
              <a:ext cx="2317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原谅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9867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小丽是个善良的女孩，很能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别人。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368415" y="301244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体谅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77761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32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虽然这次我</a:t>
              </a:r>
              <a:r>
                <a:rPr sz="32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2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2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2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了他，但他并没有就此改正自己的错误</a:t>
              </a:r>
              <a:r>
                <a:rPr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755265" y="473900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原谅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酝酿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埋怨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近来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顿时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体谅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公司的事情比较多，我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已久的旅行也只能放弃了。心中暗暗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老板太不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员工了。但反过来一想，只有公司发展了，我们才会有更好的未来。于是，那些不满的情绪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消失了。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188075" y="307340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酝酿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09340" y="381635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埋怨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260" y="30410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近来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51955" y="38157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体谅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85795" y="529907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顿时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7660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我不知道怎么熬过这个无聊的假期。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2803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很多动物会冬眠，度过漫长的冬季。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0616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假期的校园寂静得很。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你难得休息一天，就不要去爬山了吧。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áo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熬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endure, to hold out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màn cháng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漫长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very long, endless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jì jìng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寂静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quiet, silent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nán dé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难得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hard to come by, rare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一年没见，母亲第一眼看到我时，脸上满是心疼。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4036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收到录取通知书的他，无法掩饰内心的激动。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老师生气的时候，教室里无比安静。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9317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我们每个人都会向往自由自在的生活吧？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xīn téng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心疼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feel painful, to be tormented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yǎn shì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掩饰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cover up, to conceal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wú bǐ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无比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be incomparable,to be unparalleled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05545" y="2767965"/>
            <a:ext cx="253111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xiàng wǎng</a:t>
            </a:r>
            <a:endParaRPr lang="en-US" altLang="zh-CN" sz="4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向往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yearn for,to look forward to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2628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站在那么高的地方向下看，我不由得害怕起来。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你今天看起来无精打采的，昨晚没休息好吗？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6663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他听到这个消息后激动得热泪盈眶。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bùyóude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不由得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adv.can't help (doing sth.)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wújīng-dǎcǎi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无精打采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listless, in low spirits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rèlèi yíng kuàng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热泪盈眶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one's eyes brimming withtears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熬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endure, to hold out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áo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寂静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quiet, silent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漫长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very long, endless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91710" y="863600"/>
            <a:ext cx="26752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màn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难得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hard to come by, rare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nán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dé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心疼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feel painful, to be tormented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9107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téng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掩饰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cover up, to conceal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yǎn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无比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be incomparable,to be unparalleled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wú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bǐ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03565" y="165100"/>
            <a:ext cx="2543175" cy="3194050"/>
            <a:chOff x="9061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061" y="4252"/>
              <a:ext cx="4005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不由得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adv.can't help (doing sth.)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bùyóude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向往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yearn for,to look forward to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6470" y="863600"/>
            <a:ext cx="27400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xiàng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wǎng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9692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无精打采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listless, in low spirits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040380" y="4363720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wújīng-dǎcǎi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2432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热泪盈眶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one's eyes brimming withtears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358255" y="4298950"/>
            <a:ext cx="274701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rèlèi yíng kuàng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8854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寂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551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7805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780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742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寂寞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寂静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死寂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孤寂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万籁俱寂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738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6992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6992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21025"/>
            <a:ext cx="93808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社区有邻里亲情且互相关爱，有温馨的环境，老人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们才不会孤单</a:t>
            </a: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寂寞。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5925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671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179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14800"/>
            <a:ext cx="885063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夜，已经很深，万籁俱寂，人们早已进入了梦乡。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只有他的窗口，仍然亮着灯光。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1课件2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190500" y="-61912"/>
            <a:ext cx="12573635" cy="698309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287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1293615" cy="2916646"/>
            <a:chOff x="1893" y="4058"/>
            <a:chExt cx="17785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7785" cy="4593"/>
              <a:chOff x="-96" y="3669"/>
              <a:chExt cx="22117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2117" cy="2928"/>
                <a:chOff x="3051" y="4499"/>
                <a:chExt cx="22117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214" y="6525"/>
                  <a:ext cx="18954" cy="902"/>
                  <a:chOff x="8348" y="6525"/>
                  <a:chExt cx="1895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348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973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Love of parents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 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父母之爱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27792"/>
            <a:ext cx="2837180" cy="1691820"/>
            <a:chOff x="7787" y="3071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71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不由得</a:t>
              </a:r>
              <a:endParaRPr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副词——表示控制不住自己，忍不住。上下文多有不能抑制的原因。常用格式为“不由得+动词短语/主谓短语”。</a:t>
              </a:r>
              <a:endParaRPr lang="zh-CN" altLang="en-US" sz="16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7660" y="1739265"/>
            <a:ext cx="9457055" cy="828675"/>
            <a:chOff x="516" y="3426"/>
            <a:chExt cx="14893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3200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6" y="3625"/>
              <a:ext cx="14893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李朋带病上场参加比赛了，我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不由得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有些担心。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063990" cy="894080"/>
            <a:chOff x="518" y="3097"/>
            <a:chExt cx="14600" cy="140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01"/>
              <a:ext cx="14600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书中描写的情景，让我</a:t>
              </a:r>
              <a:r>
                <a:rPr lang="zh-CN" altLang="en-US" sz="2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不由得</a:t>
              </a: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回想起和圆圆谈恋爱时的幸福和快乐。</a:t>
              </a:r>
              <a:endParaRPr lang="zh-CN" altLang="en-US" sz="2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20"/>
              <a:ext cx="13446" cy="1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5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我悄悄走出卧室，看到灯光下父母不舍的目光、头上新增的白发和眼角越来越深的皱纹，顿时什么都明白了，</a:t>
              </a:r>
              <a:r>
                <a:rPr lang="zh-CN" altLang="en-US" sz="25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不由得</a:t>
              </a:r>
              <a:r>
                <a:rPr lang="zh-CN" altLang="en-US" sz="25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热泪盈眶。</a:t>
              </a:r>
              <a:endParaRPr lang="zh-CN" altLang="en-US" sz="25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4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7425" y="292735"/>
            <a:ext cx="2561590" cy="21482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726555" y="2767330"/>
            <a:ext cx="2371090" cy="1877695"/>
          </a:xfrm>
          <a:prstGeom prst="ellipse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33550" y="3933825"/>
            <a:ext cx="1778635" cy="1439545"/>
          </a:xfrm>
          <a:prstGeom prst="ellipse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不由得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108699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山路窄窄的，还不平，车开得飞快，我们坐在车上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不由得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有些担心。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105136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山路窄窄的，还不平，车开得飞快，我们坐在车上难免有些担心。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1101026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第一次上台，我的心里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不由得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有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些发慌。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109785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第一次上台，我的心里不免有些发慌。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110096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表演太精彩了，大家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不由得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鼓起掌来。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10977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表演太精彩了，大家情不自禁地鼓起掌来。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02460" y="944880"/>
            <a:ext cx="9256395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无精打采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隐瞒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反常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热泪盈眶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不由得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最近我的朋友小李有些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每天都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的，他以前可是非常开朗的啊。我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担心起他来。于是我找了个机会跟他说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：“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如果你遇到了什么困难，千万别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告诉我，我们一起想办法解决吧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！”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听了我的话，小李感动得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952105" y="2278380"/>
            <a:ext cx="22783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无精打采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83530" y="30600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不由得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62830" y="2278380"/>
            <a:ext cx="23107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反常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61885" y="3845142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隐瞒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28750" y="5265420"/>
            <a:ext cx="23323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热泪盈眶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63140"/>
            <a:ext cx="96526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我喜欢旅行，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。（向往）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995420"/>
            <a:ext cx="10890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那家饭馆的环境很不好，顾客们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。（埋怨）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598160"/>
            <a:ext cx="1097915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看到这么精彩的表演，大家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。（不由得）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15080" y="2098040"/>
            <a:ext cx="4594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一直向往能周游世界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3265" y="3853815"/>
            <a:ext cx="4594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埋怨那里又脏又乱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8070" y="5632450"/>
            <a:ext cx="4594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不由得鼓起掌来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63140"/>
            <a:ext cx="10622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中秋节，全家团圆在一起，妈妈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。（无比）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995420"/>
            <a:ext cx="111652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一天没吃饭，我饿坏了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。（恨不得）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598160"/>
            <a:ext cx="1097915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他丢了工作，但怕妈妈担心，所以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。（隐瞒）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67070" y="2109470"/>
            <a:ext cx="4594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无比开心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6750" y="3853815"/>
            <a:ext cx="57162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恨不得一口气吃十碗米饭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5520" y="5632450"/>
            <a:ext cx="4594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隐瞒了这件事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92277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和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蔼：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和睦 和气</a:t>
            </a:r>
            <a:r>
              <a:rPr 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和平</a:t>
            </a:r>
            <a:r>
              <a:rPr 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心平气和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脱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离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无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比：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吃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苦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顿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时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1课件2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190500" y="-61912"/>
            <a:ext cx="12573635" cy="698309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287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1293615" cy="2916646"/>
            <a:chOff x="1893" y="4058"/>
            <a:chExt cx="17785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7785" cy="4593"/>
              <a:chOff x="-96" y="3669"/>
              <a:chExt cx="22117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2117" cy="2928"/>
                <a:chOff x="3051" y="4499"/>
                <a:chExt cx="22117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214" y="6525"/>
                  <a:ext cx="18954" cy="902"/>
                  <a:chOff x="8348" y="6525"/>
                  <a:chExt cx="1895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348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973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Love of parents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 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父母之爱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谈一谈你家的家庭教育是怎样的</a:t>
              </a:r>
              <a:endParaRPr lang="en-US" altLang="zh-CN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5" y="2142490"/>
            <a:ext cx="4504690" cy="25012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49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75005" y="4584700"/>
            <a:ext cx="2533650" cy="115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3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高中时，我总梦想着有一天可以脱离父母，独立生活。</a:t>
            </a:r>
            <a:endParaRPr lang="zh-CN" altLang="en-US" sz="23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978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独立生活曾经对我具有巨大的诱惑。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第一次离开家，心里的孤独感一下子就跑了出来。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0143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开始时很多同学会因为想家而哭鼻子。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tuō lí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脱离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break away from,to separate oneself from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yòu huò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诱惑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entice, to tempt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gū dú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孤独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lonely, solitary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kū bízi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哭鼻子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cry, to weep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4152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一放假，学生们就片刻不停地往家赶。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春节期间，没有什么可以阻挡我们回家的步伐。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假期时，我的工作就是给杂志社写稿件。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piàn kè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片刻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n.short while, moment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bù fá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步伐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n.step, pace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gǎo jiàn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稿件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manuscript,contribution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启示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爽快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嚷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拿手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佳肴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勤劳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绅士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风度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十足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督促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脱离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break away from,to separate oneself from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tuō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lí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孤独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lonely, solitary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087360" y="901065"/>
            <a:ext cx="27673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dú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诱惑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entice, to tempt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yòu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huò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哭鼻子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cry, to weep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kū bízi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片刻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n.short while, moment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piàn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步伐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n.step, pace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57550"/>
            <a:chOff x="4717" y="1909"/>
            <a:chExt cx="3511" cy="51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稿件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manuscript,contribution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gǎo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诱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诱人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诱导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诱发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诱惑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诱骗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引诱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3357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现在的好书越来越多。面对这么多装帧精美、内容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诱人的书，真不知道买哪本好。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22270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令人失望的是，这次他们的团队没有经受住利益的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诱惑与考验。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399034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惑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1731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1985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1985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395922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蛊惑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妖言惑众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迷惑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疑惑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诱惑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0918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1045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1172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46980"/>
            <a:ext cx="858329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别让他在那儿胡说八道、妖言惑众了。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0105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89851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0359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13120"/>
            <a:ext cx="858266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让科学家们迷惑的是，在这个洞穴内居然发现了没有腐烂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变质的动物尸体和水果，它们都已脱水，木乃伊化了。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1课件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87325" y="2948305"/>
            <a:ext cx="1186434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“我”的父母对我的态度很和蔼，说话也和气，我不想离开家。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上大学以后，到了假期，“我”就特别想马上回家和父母团圆。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父母让“我”假期的时候不要回家，因为他们太忙，没时间照顾“我”。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02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635" y="1099185"/>
            <a:ext cx="1572895" cy="148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89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1课件2\图片\背景.jpg背景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43180"/>
            <a:ext cx="12192000" cy="677164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920875"/>
            <a:ext cx="1188275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我从小生活在一个有爱的家庭，父母感情和睦，很少吵架，他们对我态度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和蔼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，说话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和气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，目光中都充满着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慈祥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。他们和我身边所有父母一样，给我很多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宠爱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，我也和身边所有的孩子一样，在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跨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进大学校门之前，从没有离开过家，独立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自主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的能力就更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甭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提了。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脱离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父母，独立生活对我具有巨大的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诱惑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，让我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无比向往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请用重点词语复述故事：和蔼、和气、慈祥、宠爱、跨、自主、甭、脱离、诱惑、无比、向往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1课件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43180"/>
            <a:ext cx="12192000" cy="677164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305" y="1866900"/>
            <a:ext cx="1189799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几年以后，我终于在别的城市上了大学。第一次离开家，心里的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孤独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感一下子跑了出来。记得刚开学的时候，宿舍里的同学一给家里打电话就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哭鼻子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，每到节假日，大家更是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片刻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不停地往家赶。有同学回趟家要坐一夜的火车，这也阻挡不了大家回家的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步伐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。回家的快乐和被亲情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包围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的幸福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感染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了我，我也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恨不得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马上飞到父母跟前，与他们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团圆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请用重点词语复述故事：孤独、哭鼻子、片刻、步伐、包围、感染、恨不得、团圆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1课件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43180"/>
            <a:ext cx="12192000" cy="677164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143635"/>
            <a:ext cx="12056110" cy="4130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假期终于要到了，我给父母打电话，告诉他们我准备回家。母亲却说，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近来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他们比较忙，要没什么事，就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甭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回来了，在学校看看书，或找份兼职做做。母亲的话使我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酝酿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已久的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恋家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情绪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刹那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间就没有了，我无法理解父母的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反常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，心中暗暗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埋怨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父母不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体谅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我。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无精打采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了几天之后，我不得不开始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规划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怎样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熬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过漫长的假期。</a:t>
            </a:r>
            <a:endParaRPr lang="en-US" altLang="zh-CN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endParaRPr lang="en-US" altLang="zh-CN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假期的校园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寂静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得很，我在图书馆看书，给杂志社写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稿件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，发现在难得的寂静中工作是那么美好。</a:t>
            </a:r>
            <a:endParaRPr lang="en-US" altLang="zh-CN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7605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请用重点词语复述故事：近来、甭、酝酿、恋家、刹那、反常、埋怨、体谅、无精打采、规划、熬、寂静、稿件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1课件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43180"/>
            <a:ext cx="12192000" cy="677164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80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大学三年级，我回了趟家。母亲第一眼看到我时，脸上满是心疼，但瞬间那情绪就被她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掩饰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起来，我心中飞快地闪过一丝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疑惑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：他们在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隐瞒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什么呢？</a:t>
            </a:r>
            <a:endParaRPr lang="en-US" altLang="zh-CN" sz="2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那晚，我躺下怎么也睡不着，半夜听到母亲还在跟父亲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唠叨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：“孩子比在家时瘦多了，肯定是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吃苦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了，可她的变化还是挺让咱们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欣慰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的。”接着是父亲的声音：“总有一天她会明白的，不吃苦，怎么长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本事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？社会不需要只会享福的人。”</a:t>
            </a:r>
            <a:endParaRPr lang="en-US" altLang="zh-CN" sz="2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我悄悄走出卧室，看到灯光下父母不舍的目光、头上新增的白发和眼角越来越深的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皱纹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顿时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什么都明白了，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不由得热泪盈眶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13045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请用重点词语复述故事：掩饰、疑惑、隐瞒、唠叨、吃苦、欣慰、本事、皱纹、顿时、不由得、热泪盈眶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“我”的家庭是什么样的家庭？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父母感情......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父母对我的态度......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我的独立能力......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上大学后，“我”想家的感受是什么样的？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心里的孤独感......                        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别的同学......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3. 我也恨不得......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假期到来时，父母给“我”什么建议？“我”能理解吗？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>
                          <a:sym typeface="+mn-ea"/>
                        </a:rPr>
                        <a:t>要没什么事，就……，在学校......，或找份......</a:t>
                      </a:r>
                      <a:endParaRPr sz="2400">
                        <a:sym typeface="+mn-ea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>
                          <a:sym typeface="+mn-ea"/>
                        </a:rPr>
                        <a:t>我无法......，心中暗暗……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811145"/>
          <a:ext cx="11854180" cy="3129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“我”的假期是怎么度过的？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在图书馆......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给杂志社......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“我”回家后，知道了什么真相？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308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1. </a:t>
            </a:r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记得</a:t>
            </a:r>
            <a:r>
              <a:rPr lang="zh-CN" altLang="en-US"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刚开学的时候，宿舍里的同学</a:t>
            </a:r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一</a:t>
            </a:r>
            <a:r>
              <a:rPr lang="zh-CN" altLang="en-US"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给家里打电话</a:t>
            </a:r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就</a:t>
            </a:r>
            <a:r>
              <a:rPr lang="zh-CN" altLang="en-US"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哭鼻子，每到节假日，大家</a:t>
            </a:r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更是</a:t>
            </a:r>
            <a:r>
              <a:rPr lang="zh-CN" altLang="en-US"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片刻不停地往家赶。回家的快乐和被亲情包围的幸福感染了我，我也</a:t>
            </a:r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恨不得</a:t>
            </a:r>
            <a:r>
              <a:rPr lang="zh-CN" altLang="en-US"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马上飞到父母跟前，与他们团圆。</a:t>
            </a:r>
            <a:endParaRPr lang="zh-CN" altLang="en-US" sz="2200" b="1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488180"/>
            <a:ext cx="8199120" cy="13188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200" b="1" dirty="0" err="1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记得</a:t>
            </a:r>
            <a:r>
              <a:rPr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lang="en-US"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</a:t>
            </a:r>
            <a:r>
              <a:rPr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</a:t>
            </a:r>
            <a:r>
              <a:rPr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的时候，我一</a:t>
            </a:r>
            <a:r>
              <a:rPr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</a:t>
            </a:r>
            <a:r>
              <a:rPr lang="en-US"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</a:t>
            </a:r>
            <a:r>
              <a:rPr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就</a:t>
            </a:r>
            <a:r>
              <a:rPr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</a:t>
            </a:r>
            <a:r>
              <a:rPr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，每到</a:t>
            </a:r>
            <a:r>
              <a:rPr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</a:t>
            </a:r>
            <a:r>
              <a:rPr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，</a:t>
            </a:r>
            <a:r>
              <a:rPr sz="2200" b="1" dirty="0" err="1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我更是</a:t>
            </a:r>
            <a:r>
              <a:rPr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</a:t>
            </a:r>
            <a:r>
              <a:rPr lang="en-US"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</a:t>
            </a:r>
            <a:r>
              <a:rPr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</a:t>
            </a:r>
            <a:r>
              <a:rPr lang="en-US"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</a:t>
            </a:r>
            <a:r>
              <a:rPr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</a:t>
            </a:r>
            <a:r>
              <a:rPr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。那些下班后急忙忙赶回家的人们感染了我，</a:t>
            </a:r>
            <a:r>
              <a:rPr lang="zh-CN"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我也恨不得</a:t>
            </a:r>
            <a:r>
              <a:rPr sz="22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 </a:t>
            </a:r>
            <a:r>
              <a:rPr sz="22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  <a:r>
              <a:rPr lang="zh-CN" altLang="en-US" sz="2200" b="1" u="sng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</a:t>
            </a:r>
            <a:endParaRPr lang="zh-CN" altLang="en-US" sz="2200" b="1" u="sng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92250" y="4523105"/>
            <a:ext cx="217868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刚工作</a:t>
            </a:r>
            <a:endParaRPr lang="zh-CN" altLang="en-US" sz="2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43350" y="4514532"/>
            <a:ext cx="217868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下班</a:t>
            </a:r>
            <a:endParaRPr lang="zh-CN" altLang="en-US" sz="2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80012" y="4528929"/>
            <a:ext cx="217868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直接回家</a:t>
            </a:r>
            <a:endParaRPr lang="zh-CN" altLang="en-US" sz="2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10186" y="4498794"/>
            <a:ext cx="217868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周末</a:t>
            </a:r>
            <a:endParaRPr lang="zh-CN" altLang="en-US" sz="2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16063" y="4900612"/>
            <a:ext cx="307086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迫不及待地往家里赶</a:t>
            </a:r>
            <a:endParaRPr lang="zh-CN" altLang="en-US" sz="2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15920" y="5330507"/>
            <a:ext cx="307086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飞回家去</a:t>
            </a:r>
            <a:endParaRPr lang="zh-CN" altLang="en-US" sz="2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  <p:bldP spid="34" grpId="0"/>
      <p:bldP spid="2" grpId="0"/>
      <p:bldP spid="4" grpId="0"/>
      <p:bldP spid="7" grpId="0"/>
      <p:bldP spid="8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C:\Users\ASUS\Desktop\课件\2022.10.01课件2\图片\热身\1.jpg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10590" y="2739073"/>
            <a:ext cx="2087880" cy="1384300"/>
          </a:xfrm>
          <a:prstGeom prst="round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7537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帮孩子做所有的事情。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" descr="C:\Users\ASUS\Desktop\课件\2022.10.01课件2\图片\热身\2.jpg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569970" y="2708593"/>
            <a:ext cx="2033905" cy="1442720"/>
          </a:xfrm>
          <a:prstGeom prst="round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33331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为了了解孩子，偷看孩子的日记。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 descr="C:\Users\ASUS\Desktop\课件\2022.10.01课件2\图片\热身\3.jpg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387465" y="2706370"/>
            <a:ext cx="1798320" cy="1871980"/>
          </a:xfrm>
          <a:prstGeom prst="round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6052185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让孩子分担家务。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7" name="图片 4" descr="C:\Users\ASUS\Desktop\课件\2022.10.01课件2\图片\热身\4.jpg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040495" y="2749550"/>
            <a:ext cx="2115185" cy="1388110"/>
          </a:xfrm>
          <a:prstGeom prst="roundRect">
            <a:avLst/>
          </a:prstGeom>
        </p:spPr>
      </p:pic>
      <p:sp>
        <p:nvSpPr>
          <p:cNvPr id="22" name="文本框 4"/>
          <p:cNvSpPr txBox="1"/>
          <p:nvPr/>
        </p:nvSpPr>
        <p:spPr>
          <a:xfrm>
            <a:off x="89154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假期让孩子去打工赚自己的零花钱。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007" y="356235"/>
            <a:ext cx="8087987" cy="943465"/>
            <a:chOff x="3424" y="3426"/>
            <a:chExt cx="11391" cy="917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917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478"/>
              <a:ext cx="11391" cy="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中国有句俗话：“打是亲，骂是爱”，你能理解吗？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下面这些事情中，你觉得父母做得对不对？为什么？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2. “孩子比在家时瘦多了，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肯定</a:t>
            </a: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是吃苦了，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可</a:t>
            </a: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她的变化还是挺让咱们欣慰的。”接着是父亲的声音：“总有一天她会明白的，不吃苦，怎么长本事？社会不需要只会享福的人。”</a:t>
            </a:r>
            <a:endParaRPr lang="zh-CN" altLang="en-US" sz="2400" b="1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653915"/>
            <a:ext cx="8199120" cy="9874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 err="1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他现在开着豪华汽车，全身上下都是名牌，肯定是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</a:t>
            </a:r>
            <a:r>
              <a:rPr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，可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       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                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。</a:t>
            </a: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                                                                                       </a:t>
            </a:r>
            <a:endParaRPr lang="zh-CN" altLang="en-US" sz="2400" b="1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604407" y="4697095"/>
            <a:ext cx="217868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发财了</a:t>
            </a:r>
            <a:endParaRPr lang="zh-CN" altLang="en-US" sz="2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3235" y="5126990"/>
            <a:ext cx="493141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他经历了什么艰难困苦，没有人知道</a:t>
            </a:r>
            <a:endParaRPr lang="zh-CN" altLang="en-US" sz="2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  <p:bldP spid="34" grpId="0"/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学完了这篇课文，请想一想，父母对孩子的爱只是简单的爱吗？有时候父母的做法可能孩子不理解，但其实都是对孩子的爱。你跟父母之间有这样的故事吗？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请以“父母给我的爱”为题，写一篇不少于300字的文章。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文章中请写清楚事情发生的前因后果，以及怎样通过这件事情感受到了父母之爱。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看图片，熟悉下列表示动作的词语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79040" y="2022475"/>
            <a:ext cx="23164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掰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把面包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掰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开。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9040" y="3705225"/>
            <a:ext cx="30276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鞠躬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孩子给父母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鞠躬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79040" y="5421630"/>
            <a:ext cx="30276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搀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搀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着老人过马路。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97726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!!1"/>
          <p:cNvSpPr/>
          <p:nvPr/>
        </p:nvSpPr>
        <p:spPr>
          <a:xfrm>
            <a:off x="5697855" y="178879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"/>
          <p:cNvSpPr/>
          <p:nvPr/>
        </p:nvSpPr>
        <p:spPr>
          <a:xfrm>
            <a:off x="5697855" y="347535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!!1"/>
          <p:cNvSpPr/>
          <p:nvPr/>
        </p:nvSpPr>
        <p:spPr>
          <a:xfrm>
            <a:off x="5632450" y="511238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54950" y="2044065"/>
            <a:ext cx="30276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扛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扛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着一个箱子。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54950" y="3672840"/>
            <a:ext cx="44500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飞翔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天空中有一只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飞翔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的鸟儿。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54950" y="5367655"/>
            <a:ext cx="26720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啃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孩子在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啃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苹果。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15" grpId="0"/>
      <p:bldP spid="17" grpId="0"/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2" name="!!1"/>
          <p:cNvSpPr/>
          <p:nvPr/>
        </p:nvSpPr>
        <p:spPr>
          <a:xfrm>
            <a:off x="227330" y="211518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227330" y="440626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看图片，熟悉下列表示动作的词语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392680" y="2346325"/>
            <a:ext cx="40944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搅拌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他用打蛋器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搅拌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着鸡蛋。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92680" y="4633595"/>
            <a:ext cx="37388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挎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她胳膊上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挎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着很多包。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97726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!!1"/>
          <p:cNvSpPr/>
          <p:nvPr/>
        </p:nvSpPr>
        <p:spPr>
          <a:xfrm>
            <a:off x="6550660" y="211264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1"/>
          <p:cNvSpPr/>
          <p:nvPr/>
        </p:nvSpPr>
        <p:spPr>
          <a:xfrm>
            <a:off x="6550660" y="440372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632190" y="2335530"/>
            <a:ext cx="33832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敬礼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他们在给领导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敬礼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32190" y="4622800"/>
            <a:ext cx="33832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晾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外面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晾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着几件衣服。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287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26077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69857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C:\Users\ASUS\Desktop\课件\2022.10.01课件2\图片\热身\5.jpg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19400" y="2749233"/>
            <a:ext cx="2087880" cy="1361440"/>
          </a:xfrm>
          <a:prstGeom prst="roundRect">
            <a:avLst/>
          </a:prstGeom>
        </p:spPr>
      </p:pic>
      <p:pic>
        <p:nvPicPr>
          <p:cNvPr id="7" name="图片 2" descr="C:\Users\ASUS\Desktop\课件\2022.10.01课件2\图片\热身\6.jpg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40270" y="2728278"/>
            <a:ext cx="2033905" cy="1403350"/>
          </a:xfrm>
          <a:prstGeom prst="round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26981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对孩子的事情不闻不问。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9919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孩子做错了事情，打骂孩子。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007" y="356235"/>
            <a:ext cx="8087987" cy="943465"/>
            <a:chOff x="3424" y="3426"/>
            <a:chExt cx="11391" cy="917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917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478"/>
              <a:ext cx="11391" cy="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中国有句俗话：“打是亲，骂是爱”，你能理解吗？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下面这些事情中，你觉得父母做得对不对？为什么？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ASUS\Desktop\课件\2022.10.01课件2\图片\生词1\1.jpg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3420" y="2235835"/>
            <a:ext cx="2407920" cy="2368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ASUS\Desktop\课件\2022.10.01课件2\图片\生词1\6.jpg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1043" y="448345"/>
            <a:ext cx="1097915" cy="10833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SUS\Desktop\课件\2022.10.01课件2\图片\生词1\2.jp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7241" y="5148665"/>
            <a:ext cx="993140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ASUS\Desktop\课件\2022.10.01课件2\图片\生词1\3.jp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54396" y="7445042"/>
            <a:ext cx="791210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bāo wéi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包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围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surround, to encircle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幸福的感觉包围着我。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9.xml><?xml version="1.0" encoding="utf-8"?>
<p:tagLst xmlns:p="http://schemas.openxmlformats.org/presentationml/2006/main"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KSO_WM_UNIT_TABLE_BEAUTIFY" val="smartTable{a3504bfe-9be4-4cbb-8cd9-10c76e4b185a}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5.xml><?xml version="1.0" encoding="utf-8"?>
<p:tagLst xmlns:p="http://schemas.openxmlformats.org/presentationml/2006/main">
  <p:tag name="KSO_WM_SPECIAL_SOURCE" val="bdnull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4.xml><?xml version="1.0" encoding="utf-8"?>
<p:tagLst xmlns:p="http://schemas.openxmlformats.org/presentationml/2006/main">
  <p:tag name="KSO_WM_UNIT_TABLE_BEAUTIFY" val="smartTable{a3504bfe-9be4-4cbb-8cd9-10c76e4b185a}"/>
</p:tagLst>
</file>

<file path=ppt/tags/tag43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6.xml><?xml version="1.0" encoding="utf-8"?>
<p:tagLst xmlns:p="http://schemas.openxmlformats.org/presentationml/2006/main">
  <p:tag name="KSO_WM_UNIT_TABLE_BEAUTIFY" val="smartTable{a3504bfe-9be4-4cbb-8cd9-10c76e4b185a}"/>
</p:tagLst>
</file>

<file path=ppt/tags/tag4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39.xml><?xml version="1.0" encoding="utf-8"?>
<p:tagLst xmlns:p="http://schemas.openxmlformats.org/presentationml/2006/main">
  <p:tag name="KSO_WM_SPECIAL_SOURCE" val="bdnull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1.xml><?xml version="1.0" encoding="utf-8"?>
<p:tagLst xmlns:p="http://schemas.openxmlformats.org/presentationml/2006/main">
  <p:tag name="KSO_WM_SPECIAL_SOURCE" val="bdnull"/>
</p:tagLst>
</file>

<file path=ppt/tags/tag442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3.xml><?xml version="1.0" encoding="utf-8"?>
<p:tagLst xmlns:p="http://schemas.openxmlformats.org/presentationml/2006/main">
  <p:tag name="KSO_WM_SPECIAL_SOURCE" val="bdnull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6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11153</Words>
  <Application>WPS Presentation</Application>
  <PresentationFormat>宽屏</PresentationFormat>
  <Paragraphs>1338</Paragraphs>
  <Slides>74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9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Times New Roman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1758</cp:revision>
  <dcterms:created xsi:type="dcterms:W3CDTF">2019-06-19T02:08:00Z</dcterms:created>
  <dcterms:modified xsi:type="dcterms:W3CDTF">2022-11-02T16:01:01Z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